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87" r:id="rId4"/>
    <p:sldId id="289" r:id="rId5"/>
    <p:sldId id="354" r:id="rId6"/>
    <p:sldId id="355" r:id="rId7"/>
    <p:sldId id="356" r:id="rId8"/>
    <p:sldId id="357" r:id="rId9"/>
    <p:sldId id="285" r:id="rId10"/>
  </p:sldIdLst>
  <p:sldSz cx="12192000" cy="6858000"/>
  <p:notesSz cx="6858000" cy="9144000"/>
  <p:embeddedFontLst>
    <p:embeddedFont>
      <p:font typeface="Segoe UI" panose="020B0502040204020203" pitchFamily="34" charset="0"/>
      <p:regular r:id="rId12"/>
      <p:bold r:id="rId13"/>
      <p:italic r:id="rId14"/>
      <p:boldItalic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等线 Light" panose="02010600030101010101" pitchFamily="2" charset="-122"/>
      <p:regular r:id="rId18"/>
    </p:embeddedFont>
    <p:embeddedFont>
      <p:font typeface="微软雅黑" panose="020B0503020204020204" pitchFamily="34" charset="-122"/>
      <p:regular r:id="rId19"/>
      <p:bold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91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0" autoAdjust="0"/>
    <p:restoredTop sz="93050" autoAdjust="0"/>
  </p:normalViewPr>
  <p:slideViewPr>
    <p:cSldViewPr snapToGrid="0" showGuides="1">
      <p:cViewPr>
        <p:scale>
          <a:sx n="66" d="100"/>
          <a:sy n="66" d="100"/>
        </p:scale>
        <p:origin x="-440" y="48"/>
      </p:cViewPr>
      <p:guideLst>
        <p:guide orient="horz" pos="2091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50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19555" y="2641600"/>
            <a:ext cx="968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上汽大通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RV80B54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车型介绍（舒适版）</a:t>
            </a:r>
            <a:endParaRPr kumimoji="1" lang="zh-CN" altLang="en-US" sz="36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64260" y="16319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064260" y="6060440"/>
            <a:ext cx="2105676" cy="337185"/>
            <a:chOff x="6699250" y="2189553"/>
            <a:chExt cx="2229781" cy="377162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214369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57000mm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3383280" y="6047740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2820mm</a:t>
              </a: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5648960" y="6046470"/>
            <a:ext cx="1806816" cy="337185"/>
            <a:chOff x="9010650" y="4934689"/>
            <a:chExt cx="1807055" cy="337166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725524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:1998mm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8406130" y="6049010"/>
            <a:ext cx="1893810" cy="337185"/>
            <a:chOff x="9010650" y="4934689"/>
            <a:chExt cx="1894061" cy="337166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3850mm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8" name="图片 7" descr="DSC063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275" y="1019175"/>
            <a:ext cx="5356860" cy="4052570"/>
          </a:xfrm>
          <a:prstGeom prst="rect">
            <a:avLst/>
          </a:prstGeom>
        </p:spPr>
      </p:pic>
      <p:pic>
        <p:nvPicPr>
          <p:cNvPr id="9" name="图片 8" descr="DSC06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0" y="1171575"/>
            <a:ext cx="5895975" cy="3886200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2304415" y="5019040"/>
            <a:ext cx="1613550" cy="337185"/>
            <a:chOff x="6699250" y="2224357"/>
            <a:chExt cx="1708650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163870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6AMT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2304415" y="4456430"/>
            <a:ext cx="1127141" cy="337185"/>
            <a:chOff x="6699250" y="2224357"/>
            <a:chExt cx="1193573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236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Carplay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5887720" y="4460875"/>
            <a:ext cx="2753376" cy="337185"/>
            <a:chOff x="6699250" y="2224357"/>
            <a:chExt cx="2915656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84570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ESP+HHC（上坡辅助）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5887720" y="5792470"/>
            <a:ext cx="2221881" cy="337185"/>
            <a:chOff x="6699250" y="2224357"/>
            <a:chExt cx="2352835" cy="377162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228288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68605" y="5051425"/>
            <a:ext cx="1163336" cy="337185"/>
            <a:chOff x="6699250" y="2224357"/>
            <a:chExt cx="1231901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定速巡航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3935095" y="5051425"/>
            <a:ext cx="1163336" cy="337185"/>
            <a:chOff x="6699250" y="2224357"/>
            <a:chExt cx="1231901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3960495" y="4453255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269875" y="5792470"/>
            <a:ext cx="4845050" cy="337185"/>
            <a:chOff x="6699250" y="2224357"/>
            <a:chExt cx="5130610" cy="377162"/>
          </a:xfrm>
        </p:grpSpPr>
        <p:sp>
          <p:nvSpPr>
            <p:cNvPr id="53" name="矩形 52"/>
            <p:cNvSpPr/>
            <p:nvPr/>
          </p:nvSpPr>
          <p:spPr>
            <a:xfrm>
              <a:off x="6769182" y="2224357"/>
              <a:ext cx="5060678" cy="377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VM柴油2.5T，136ps、330N·m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5887720" y="5051425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电子手刹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3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" y="1044575"/>
            <a:ext cx="4072890" cy="2717800"/>
          </a:xfrm>
          <a:prstGeom prst="rect">
            <a:avLst/>
          </a:prstGeom>
        </p:spPr>
      </p:pic>
      <p:pic>
        <p:nvPicPr>
          <p:cNvPr id="3" name="图片 2" descr="DSC063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130" y="1029970"/>
            <a:ext cx="4095750" cy="2732405"/>
          </a:xfrm>
          <a:prstGeom prst="rect">
            <a:avLst/>
          </a:prstGeom>
        </p:spPr>
      </p:pic>
      <p:pic>
        <p:nvPicPr>
          <p:cNvPr id="7" name="图片 6" descr="DSC0633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46770" y="1029970"/>
            <a:ext cx="3566160" cy="27241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客厅卡座</a:t>
            </a:r>
          </a:p>
        </p:txBody>
      </p:sp>
      <p:grpSp>
        <p:nvGrpSpPr>
          <p:cNvPr id="11" name="组 142"/>
          <p:cNvGrpSpPr/>
          <p:nvPr/>
        </p:nvGrpSpPr>
        <p:grpSpPr>
          <a:xfrm>
            <a:off x="6153785" y="5552440"/>
            <a:ext cx="2138696" cy="337185"/>
            <a:chOff x="6699250" y="2224357"/>
            <a:chExt cx="2264746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19479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19寸智能触屏电视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6153785" y="4986655"/>
            <a:ext cx="1849136" cy="337185"/>
            <a:chOff x="6699250" y="2224357"/>
            <a:chExt cx="1958121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皮质可调节座椅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346710" y="5552440"/>
            <a:ext cx="5259086" cy="337185"/>
            <a:chOff x="6699250" y="2224357"/>
            <a:chExt cx="5569047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5499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特鲁玛车载定频空调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（需外接市电后使用）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8714740" y="4954270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4344670" y="4986655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281940" y="5019040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 descr="DSC063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" y="1047750"/>
            <a:ext cx="5223510" cy="3483610"/>
          </a:xfrm>
          <a:prstGeom prst="rect">
            <a:avLst/>
          </a:prstGeom>
        </p:spPr>
      </p:pic>
      <p:pic>
        <p:nvPicPr>
          <p:cNvPr id="5" name="图片 4" descr="DSC063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555" y="1073785"/>
            <a:ext cx="5182870" cy="34575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989330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grpSp>
        <p:nvGrpSpPr>
          <p:cNvPr id="11" name="组 142"/>
          <p:cNvGrpSpPr/>
          <p:nvPr/>
        </p:nvGrpSpPr>
        <p:grpSpPr>
          <a:xfrm>
            <a:off x="2268220" y="5654675"/>
            <a:ext cx="2024396" cy="337185"/>
            <a:chOff x="6699250" y="2224357"/>
            <a:chExt cx="2143710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07376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车载电磁炉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0" y="5662930"/>
            <a:ext cx="1578626" cy="337185"/>
            <a:chOff x="6699250" y="2224357"/>
            <a:chExt cx="1671667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60171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80L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4696460" y="5657215"/>
            <a:ext cx="2679081" cy="337185"/>
            <a:chOff x="6699250" y="2224357"/>
            <a:chExt cx="2836981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冷热水龙头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不锈钢水槽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288290" y="6135370"/>
            <a:ext cx="2779411" cy="337185"/>
            <a:chOff x="6699250" y="2224357"/>
            <a:chExt cx="2943224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87327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134L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+64L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7869555" y="5654675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3429000" y="6137275"/>
            <a:ext cx="3358531" cy="337185"/>
            <a:chOff x="6699250" y="2224357"/>
            <a:chExt cx="3556476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34865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德国塞特福德马桶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+17L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7878445" y="6131560"/>
            <a:ext cx="2594626" cy="337185"/>
            <a:chOff x="6699250" y="2224357"/>
            <a:chExt cx="27475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6775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化妆镜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洗脸池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淋浴头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6" name="图片 25" descr="DSC063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" y="800100"/>
            <a:ext cx="3140075" cy="4709160"/>
          </a:xfrm>
          <a:prstGeom prst="rect">
            <a:avLst/>
          </a:prstGeom>
        </p:spPr>
      </p:pic>
      <p:pic>
        <p:nvPicPr>
          <p:cNvPr id="27" name="图片 26" descr="DSC063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035" y="809625"/>
            <a:ext cx="3138170" cy="4705350"/>
          </a:xfrm>
          <a:prstGeom prst="rect">
            <a:avLst/>
          </a:prstGeom>
        </p:spPr>
      </p:pic>
      <p:pic>
        <p:nvPicPr>
          <p:cNvPr id="28" name="图片 27" descr="DSC063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2465" y="811530"/>
            <a:ext cx="3136900" cy="4703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93495" y="1784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</a:p>
        </p:txBody>
      </p:sp>
      <p:grpSp>
        <p:nvGrpSpPr>
          <p:cNvPr id="8" name="组 142"/>
          <p:cNvGrpSpPr/>
          <p:nvPr/>
        </p:nvGrpSpPr>
        <p:grpSpPr>
          <a:xfrm>
            <a:off x="280035" y="5779770"/>
            <a:ext cx="2871486" cy="337185"/>
            <a:chOff x="6699250" y="2224357"/>
            <a:chExt cx="3040725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97077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后横床：1860*1300mm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3302635" y="5779770"/>
            <a:ext cx="2955305" cy="337185"/>
            <a:chOff x="6699250" y="2224357"/>
            <a:chExt cx="3129485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305953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卡座拼床：1637*860mm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953250" y="5779770"/>
            <a:ext cx="1620536" cy="337185"/>
            <a:chOff x="6699250" y="2224357"/>
            <a:chExt cx="1716047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敞开式后尾门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280035" y="6269355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4" name="组 142"/>
          <p:cNvGrpSpPr/>
          <p:nvPr/>
        </p:nvGrpSpPr>
        <p:grpSpPr>
          <a:xfrm>
            <a:off x="3302635" y="6269355"/>
            <a:ext cx="1620535" cy="337185"/>
            <a:chOff x="6699250" y="2224357"/>
            <a:chExt cx="1716047" cy="377162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聚酯舒适床垫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1426845"/>
            <a:ext cx="5843270" cy="38989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775" y="1426845"/>
            <a:ext cx="5827395" cy="38893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530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188960" y="1489710"/>
            <a:ext cx="3867801" cy="337185"/>
            <a:chOff x="6699250" y="2224357"/>
            <a:chExt cx="4095762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402581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12V/200Ah铅酸（2.4kwh)，单发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188960" y="2150110"/>
            <a:ext cx="2432066" cy="337185"/>
            <a:chOff x="6699250" y="2224357"/>
            <a:chExt cx="2575407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50545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188960" y="284289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188960" y="3535680"/>
            <a:ext cx="3295031" cy="337185"/>
            <a:chOff x="6699250" y="2224357"/>
            <a:chExt cx="3489234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341928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遮阳棚灯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188960" y="4196080"/>
            <a:ext cx="2679081" cy="337185"/>
            <a:chOff x="6699250" y="2224357"/>
            <a:chExt cx="2836981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室内照明灯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温馨氛围灯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" name="组 142"/>
          <p:cNvGrpSpPr/>
          <p:nvPr/>
        </p:nvGrpSpPr>
        <p:grpSpPr>
          <a:xfrm>
            <a:off x="8188960" y="4856480"/>
            <a:ext cx="2606675" cy="337185"/>
            <a:chOff x="6699250" y="2224357"/>
            <a:chExt cx="2760308" cy="377162"/>
          </a:xfrm>
        </p:grpSpPr>
        <p:sp>
          <p:nvSpPr>
            <p:cNvPr id="17" name="矩形 16"/>
            <p:cNvSpPr/>
            <p:nvPr/>
          </p:nvSpPr>
          <p:spPr>
            <a:xfrm>
              <a:off x="6769182" y="2224357"/>
              <a:ext cx="2690376" cy="377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柴油供暖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3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5" y="1013460"/>
            <a:ext cx="7416165" cy="45999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8877e34-beff-4426-a789-5fb859200e2c"/>
  <p:tag name="COMMONDATA" val="eyJoZGlkIjoiNTgyMmIzMTkzMTkyMmQzYjc0MzY3OWM2MWZiNjJiMD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228</Words>
  <Application>Microsoft Office PowerPoint</Application>
  <PresentationFormat>自定义</PresentationFormat>
  <Paragraphs>54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Segoe UI</vt:lpstr>
      <vt:lpstr>等线</vt:lpstr>
      <vt:lpstr>等线 Light</vt:lpstr>
      <vt:lpstr>微软雅黑</vt:lpstr>
      <vt:lpstr>方正兰亭黑简体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231</cp:revision>
  <dcterms:created xsi:type="dcterms:W3CDTF">2022-08-25T04:08:00Z</dcterms:created>
  <dcterms:modified xsi:type="dcterms:W3CDTF">2023-02-21T03:15:58Z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F01A8E48AC6DBB8CE09A05638ECD5856</vt:lpwstr>
  </property>
  <property fmtid="{D5CDD505-2E9C-101B-9397-08002B2CF9AE}" pid="3" name="KSOProductBuildVer">
    <vt:lpwstr>2052-11.1.0.13703</vt:lpwstr>
  </property>
</Properties>
</file>